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8" r:id="rId3"/>
    <p:sldId id="266" r:id="rId4"/>
    <p:sldId id="265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35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0298A-CACB-4FE5-B5CD-28924AAF344D}" type="datetimeFigureOut">
              <a:rPr lang="ru-RU" smtClean="0"/>
              <a:pPr/>
              <a:t>20.09.2015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0FCB2E-E9DD-4A79-977E-0254C2DC534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775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Причеши, плз, подпись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ill Sans MT" panose="020B0502020104020203" pitchFamily="34" charset="0"/>
              </a:defRPr>
            </a:lvl9pPr>
          </a:lstStyle>
          <a:p>
            <a:pPr eaLnBrk="1" hangingPunct="1"/>
            <a:fld id="{84F66EBB-D156-4027-932E-EEB4D72CAB2B}" type="slidenum">
              <a:rPr lang="en-US" altLang="ru-RU">
                <a:latin typeface="Calibri" panose="020F0502020204030204" pitchFamily="34" charset="0"/>
              </a:rPr>
              <a:pPr eaLnBrk="1" hangingPunct="1"/>
              <a:t>1</a:t>
            </a:fld>
            <a:endParaRPr lang="en-US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083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5788B0-D640-4476-9CBB-0B311CE8C00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0060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808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921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340768"/>
            <a:ext cx="2057400" cy="496855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340769"/>
            <a:ext cx="6019800" cy="49685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012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097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8280920" cy="388843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08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33918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33918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2005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09117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43004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709117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43004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791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616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370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970805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4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2132856"/>
            <a:ext cx="3008313" cy="42484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615684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950493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63688" y="1196752"/>
            <a:ext cx="5486400" cy="367240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576465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4106254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2205038"/>
            <a:ext cx="822960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81" r:id="rId5"/>
    <p:sldLayoutId id="2147483682" r:id="rId6"/>
    <p:sldLayoutId id="2147483691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Tm="10398">
        <p:wheel spokes="1"/>
      </p:transition>
    </mc:Choice>
    <mc:Fallback>
      <p:transition spd="slow" advTm="10398">
        <p:wheel spokes="1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843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843C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00843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00843C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00843C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00843C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00843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707904" y="4121204"/>
            <a:ext cx="52565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лидер Компании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«АРГО», 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Член ВИП</a:t>
            </a:r>
            <a:r>
              <a:rPr lang="en-US" sz="2200" b="1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-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клуба ЭД Медицин,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врач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cs typeface="+mn-cs"/>
              </a:rPr>
              <a:t>акушер-гинеколог</a:t>
            </a:r>
            <a:endParaRPr lang="ru-RU" sz="2200" b="1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53824" y="1700808"/>
            <a:ext cx="4364743" cy="2123658"/>
          </a:xfrm>
          <a:prstGeom prst="rect">
            <a:avLst/>
          </a:prstGeom>
        </p:spPr>
        <p:txBody>
          <a:bodyPr wrap="square">
            <a:spAutoFit/>
            <a:sp3d extrusionH="57150">
              <a:bevelT w="57150" h="31750" prst="convex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Додонова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Светлана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Анатольевна</a:t>
            </a: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5" name="Рисунок 4" descr="dodonov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9769" y="1700808"/>
            <a:ext cx="2786127" cy="4176464"/>
          </a:xfrm>
          <a:prstGeom prst="round2Diag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4166770331"/>
      </p:ext>
    </p:extLst>
  </p:cSld>
  <p:clrMapOvr>
    <a:masterClrMapping/>
  </p:clrMapOvr>
  <p:transition spd="slow" advTm="15569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 материнства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7525" y="2205038"/>
            <a:ext cx="5568949" cy="4176712"/>
          </a:xfrm>
        </p:spPr>
      </p:pic>
    </p:spTree>
    <p:extLst>
      <p:ext uri="{BB962C8B-B14F-4D97-AF65-F5344CB8AC3E}">
        <p14:creationId xmlns:p14="http://schemas.microsoft.com/office/powerpoint/2010/main" xmlns="" val="3921477518"/>
      </p:ext>
    </p:extLst>
  </p:cSld>
  <p:clrMapOvr>
    <a:masterClrMapping/>
  </p:clrMapOvr>
  <p:transition spd="slow" advTm="15569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843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00843C"/>
                </a:solidFill>
                <a:latin typeface="Calibri" pitchFamily="34" charset="0"/>
              </a:defRPr>
            </a:lvl9pPr>
          </a:lstStyle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коллоидный малыш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Ксюш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6953" y="1988840"/>
            <a:ext cx="2812959" cy="4221088"/>
          </a:xfrm>
          <a:prstGeom prst="round2Diag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788024" y="3875564"/>
            <a:ext cx="29046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84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Ксюша, </a:t>
            </a:r>
            <a:endParaRPr lang="ru-RU" sz="4800" b="1" dirty="0" smtClean="0">
              <a:solidFill>
                <a:srgbClr val="0084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ru-RU" sz="4800" b="1" dirty="0" smtClean="0">
                <a:solidFill>
                  <a:srgbClr val="0084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6 </a:t>
            </a:r>
            <a:r>
              <a:rPr lang="ru-RU" sz="4800" b="1" dirty="0" smtClean="0">
                <a:solidFill>
                  <a:srgbClr val="0084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месяцев</a:t>
            </a:r>
          </a:p>
        </p:txBody>
      </p:sp>
    </p:spTree>
    <p:extLst>
      <p:ext uri="{BB962C8B-B14F-4D97-AF65-F5344CB8AC3E}">
        <p14:creationId xmlns:p14="http://schemas.microsoft.com/office/powerpoint/2010/main" xmlns="" val="600078237"/>
      </p:ext>
    </p:extLst>
  </p:cSld>
  <p:clrMapOvr>
    <a:masterClrMapping/>
  </p:clrMapOvr>
  <p:transition spd="slow" advTm="15585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Коллоидного здоровья!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863078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активного долголетия!</a:t>
            </a:r>
            <a:endParaRPr lang="ru-RU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коллаж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848"/>
            <a:ext cx="4180944" cy="33853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625960642"/>
      </p:ext>
    </p:extLst>
  </p:cSld>
  <p:clrMapOvr>
    <a:masterClrMapping/>
  </p:clrMapOvr>
  <p:transition spd="slow" advTm="15459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Биагели">
  <a:themeElements>
    <a:clrScheme name="Другая 3">
      <a:dk1>
        <a:sysClr val="windowText" lastClr="000000"/>
      </a:dk1>
      <a:lt1>
        <a:sysClr val="window" lastClr="FFFFFF"/>
      </a:lt1>
      <a:dk2>
        <a:srgbClr val="00B050"/>
      </a:dk2>
      <a:lt2>
        <a:srgbClr val="9CE2AD"/>
      </a:lt2>
      <a:accent1>
        <a:srgbClr val="31AE50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932</TotalTime>
  <Words>40</Words>
  <Application>Microsoft Office PowerPoint</Application>
  <PresentationFormat>Экран (4:3)</PresentationFormat>
  <Paragraphs>15</Paragraphs>
  <Slides>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Шаблон Биагели</vt:lpstr>
      <vt:lpstr>Слайд 1</vt:lpstr>
      <vt:lpstr>Радость материнства</vt:lpstr>
      <vt:lpstr>Слайд 3</vt:lpstr>
      <vt:lpstr>Коллоидного здоровья!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Petr</dc:creator>
  <cp:lastModifiedBy>Mark Abramov</cp:lastModifiedBy>
  <cp:revision>10</cp:revision>
  <dcterms:created xsi:type="dcterms:W3CDTF">2013-03-13T09:17:46Z</dcterms:created>
  <dcterms:modified xsi:type="dcterms:W3CDTF">2015-09-21T10:26:52Z</dcterms:modified>
</cp:coreProperties>
</file>